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25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41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22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80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69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86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18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96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368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49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9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E69E4-EDBF-45A1-9BF3-E4040E6592BC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D1B72-51A1-42BD-B2E9-A47C5F341B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19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69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654CC6-F655-6DF9-A773-2FD0D091F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03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881474-DCCF-498F-BA6E-EEDDD700A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7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491B60-B956-16C3-17FE-DD6CA6A75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8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7AC881-FD61-A1F9-12A8-D94633216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0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41C895-9250-F22A-348E-8A648461B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12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C2BCEA-81D8-5645-B9F1-09ED8F4F2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00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9E0D6E-3626-6444-1126-0A0236715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72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593C1B-9E4B-37D2-B1FC-7E42F5187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6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BCDB0F-1FA3-0632-CE7F-DE23A2BB3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2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80480E-9528-6625-D12A-CCAD0A1E4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0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86D99D-78A2-322C-0FCF-6D95CED30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05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229A79-F6E9-288B-4DF2-BC3721F21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44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D3358C-4151-62EE-8A81-58B287B28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34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FEC36F-8A18-1B9B-7F1A-A952BA5C8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14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569839-3B27-EBD5-B484-2A860472A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71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ECBFDB-C037-4CE3-72CA-15CF1DE00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8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Степан Лепёхин</dc:creator>
  <cp:lastModifiedBy>Пользователь</cp:lastModifiedBy>
  <cp:revision>3</cp:revision>
  <dcterms:created xsi:type="dcterms:W3CDTF">2026-01-22T10:52:05Z</dcterms:created>
  <dcterms:modified xsi:type="dcterms:W3CDTF">2026-01-27T04:27:22Z</dcterms:modified>
</cp:coreProperties>
</file>